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74" r:id="rId5"/>
    <p:sldId id="263" r:id="rId6"/>
    <p:sldId id="265" r:id="rId7"/>
    <p:sldId id="266" r:id="rId8"/>
    <p:sldId id="267" r:id="rId9"/>
    <p:sldId id="268" r:id="rId10"/>
    <p:sldId id="271" r:id="rId11"/>
    <p:sldId id="272" r:id="rId12"/>
    <p:sldId id="273" r:id="rId13"/>
    <p:sldId id="269" r:id="rId14"/>
    <p:sldId id="270" r:id="rId15"/>
    <p:sldId id="275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F3039-36AF-43AC-BE82-847EF10454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8C90A3-5321-4470-B10D-5234717AB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04030-3275-4995-AEB4-8C83ECE50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6AD5A8-F2A3-42B3-AAA0-0952DA85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580AF9-4C50-49C9-9502-B2D3AE56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6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575FA2-7AF9-4B4A-9781-554B9BA2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1AFB4-389D-4496-89C2-39A654ACC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B82B-D9A2-451D-9D2C-4EC3CD28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9F0D8F-7625-4DB9-A17D-015BD6C3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DEB1D1-DC1F-479D-9C10-61BF05049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23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5515586-06CB-41EA-9FB4-D84E37682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75F2AA-5B5A-4D87-93B3-ADDB5EEAD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8C3285-8398-46C3-9A84-93743871C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B6CEC-C55D-4B74-B263-AEEBB7277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22CDD0-28B2-4D7C-87C1-61DA6CDF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736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53930-9A2E-4830-BA2B-5948C47FF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1B131-CCE2-4AC8-8152-15EA75A9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CAA79-547B-4DDE-BE73-EE4DE0B7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8FBF54-DF66-4F9F-BD3C-5E4C3610E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CF9186-9C3D-47B4-B079-F06B0B3D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95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7E5B-37ED-41D7-80CB-CBF89EED1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499FCB-420B-4B59-8313-C337240E6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5DD66-121A-4D2E-B280-28B800E4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142163-27E7-4343-A5CE-B315BB98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1F3E38-F8AF-4527-92A1-816DC78A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0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9EABC-D8EA-45C7-85E0-480AB1B82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319DEA-E5D2-4407-9B63-2E0CF2D2F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F1B72-0605-4189-BF12-C64960431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3B896B-EF6B-4760-BC18-C92E8EF3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101413-7C9D-4FCA-B140-E1A48463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BFB5CA-963C-4982-88F0-6758CA99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940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D9844-F624-4793-A670-0200242F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13A8EA-ACBE-436E-8E84-CDF46022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D4AFF6-A154-44D0-B34B-7B854B501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79CD37F-3DAE-4224-8F21-4472BF6E15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A83D8F-498A-45F7-96FA-14FF0C97C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22C88D4-0A3E-4892-96B4-B12DA778D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4C3F0C-2A6D-4BE1-871D-87048DFC1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7966C0-4249-4B49-9F74-D0E3C588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53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467A5-538C-433C-B0D1-69C4ED38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D7C565D-48B1-4218-827E-E15B78D53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68E5C2-A07A-494B-9802-CC927A314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B8B834-86BA-42C8-9A02-5AE5F4264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9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DBFB27E-A73C-4D56-A45E-61BFC0B1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3CB7AC-5D28-4CD7-9CD0-77F63957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E26FF3-D382-47A1-AFAB-E4C682F51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01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2166D-AF4C-4625-8040-6D571EB5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0DA0EB-029A-4359-ACF2-8DE705653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C4AE7F-30AA-4168-B72C-B326C5ED8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0DD21-63F9-4E1E-80A7-D52959AA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6C8FE8-5056-499D-BC34-CD552093D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C1F83E-DEEA-4665-A467-BAAF924C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82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FD20EB-EDA4-479B-94B8-97A8682D1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B42BB7-5AA9-4A8F-AA7C-12DF9CB5B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F3EB603-3B39-416F-9777-22E8B26EE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4306EE-C80B-4587-B1AA-62F3EA060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210AF1-56F9-42D9-9BF7-7CF411015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B88F20-07CA-44F0-9BBF-879AFA85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647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0341D6-5B46-4DAE-BCA4-A380085C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4BC2A6-9919-4C38-B979-A31BA469B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EBF448-778C-4015-A65E-546AAB431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0D4E7-887A-4EAE-B7EA-A65AC441A33A}" type="datetimeFigureOut">
              <a:rPr lang="ko-KR" altLang="en-US" smtClean="0"/>
              <a:t>2021-06-23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345F85-A5CD-4382-BBB4-92E4B255B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F15AE-611F-467B-8CB5-BBC3FEB58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13809-61E0-4B6C-B6DE-ABD6EB51A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7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5973D7-44FB-43E2-A0CA-B84836920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BED14C6-7975-460D-8B4F-B7BE0FEA7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72971" y="500926"/>
            <a:ext cx="9144000" cy="2387600"/>
          </a:xfrm>
        </p:spPr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49AC124-A802-4216-AB41-8C675205AD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952870" y="3389452"/>
            <a:ext cx="9144000" cy="1655762"/>
          </a:xfrm>
        </p:spPr>
        <p:txBody>
          <a:bodyPr/>
          <a:lstStyle/>
          <a:p>
            <a:r>
              <a:rPr lang="en-US" altLang="ko-KR" dirty="0"/>
              <a:t>1102 </a:t>
            </a:r>
            <a:r>
              <a:rPr lang="ko-KR" altLang="en-US" dirty="0" err="1"/>
              <a:t>남세원</a:t>
            </a:r>
            <a:r>
              <a:rPr lang="ko-KR" altLang="en-US" dirty="0"/>
              <a:t> </a:t>
            </a:r>
            <a:r>
              <a:rPr lang="en-US" altLang="ko-KR" dirty="0"/>
              <a:t>1104 </a:t>
            </a:r>
            <a:r>
              <a:rPr lang="ko-KR" altLang="en-US" dirty="0" err="1"/>
              <a:t>박무언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502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A89D3-BF5D-41F3-864D-E8DA819D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ko-KR" altLang="en-US" dirty="0"/>
              <a:t>자율주행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3727FA-FE75-4728-9663-02490E3EB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1428926"/>
            <a:ext cx="9441180" cy="56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00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A89D3-BF5D-41F3-864D-E8DA819D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</a:t>
            </a:r>
            <a:r>
              <a:rPr lang="en-US" altLang="ko-KR" dirty="0"/>
              <a:t>(RC</a:t>
            </a:r>
            <a:r>
              <a:rPr lang="ko-KR" altLang="en-US" dirty="0"/>
              <a:t>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258F92-6365-46D2-9743-30DFD136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7804"/>
            <a:ext cx="9829800" cy="55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58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2A89D3-BF5D-41F3-864D-E8DA819D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코드연결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35A57-6966-4811-88D4-FB0DF21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ko-KR" dirty="0"/>
              <a:t>Void loop{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RC</a:t>
            </a:r>
            <a:r>
              <a:rPr lang="ko-KR" altLang="en-US" dirty="0"/>
              <a:t>카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If(</a:t>
            </a:r>
            <a:r>
              <a:rPr lang="ko-KR" altLang="en-US" dirty="0"/>
              <a:t>버튼</a:t>
            </a:r>
            <a:r>
              <a:rPr lang="en-US" altLang="ko-KR" dirty="0"/>
              <a:t>==o){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자율주행 코드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	</a:t>
            </a:r>
          </a:p>
          <a:p>
            <a:pPr marL="0" indent="0">
              <a:buNone/>
            </a:pPr>
            <a:r>
              <a:rPr lang="en-US" altLang="ko-KR" dirty="0"/>
              <a:t>	if(</a:t>
            </a:r>
            <a:r>
              <a:rPr lang="ko-KR" altLang="en-US" dirty="0"/>
              <a:t>버튼 </a:t>
            </a:r>
            <a:r>
              <a:rPr lang="en-US" altLang="ko-KR" dirty="0"/>
              <a:t>== z){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pPr marL="0" indent="0">
              <a:buNone/>
            </a:pPr>
            <a:r>
              <a:rPr lang="en-US" altLang="ko-KR" dirty="0"/>
              <a:t>	RC</a:t>
            </a:r>
            <a:r>
              <a:rPr lang="ko-KR" altLang="en-US" dirty="0"/>
              <a:t>카 코드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45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조립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10EA13-EEE3-458C-B498-5CB8F114E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53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실험</a:t>
            </a:r>
          </a:p>
        </p:txBody>
      </p:sp>
      <p:pic>
        <p:nvPicPr>
          <p:cNvPr id="4" name="KakaoTalk_20210616_110823133">
            <a:hlinkClick r:id="" action="ppaction://media"/>
            <a:extLst>
              <a:ext uri="{FF2B5EF4-FFF2-40B4-BE49-F238E27FC236}">
                <a16:creationId xmlns:a16="http://schemas.microsoft.com/office/drawing/2014/main" id="{23A643FE-38C8-451C-81E2-046F01CA96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3810" y="1600943"/>
            <a:ext cx="772438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35A57-6966-4811-88D4-FB0DF2162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초음파 센서가 볼 수 있는 범위가 한계다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바퀴의 균형이 맞지 않아 한쪽으로 휜다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LED </a:t>
            </a:r>
            <a:r>
              <a:rPr lang="ko-KR" altLang="en-US" dirty="0"/>
              <a:t>시도 성공했는데 다시 하니까 </a:t>
            </a:r>
            <a:r>
              <a:rPr lang="ko-KR" altLang="en-US" dirty="0" err="1"/>
              <a:t>안됬다</a:t>
            </a:r>
            <a:r>
              <a:rPr lang="en-US" altLang="ko-KR" dirty="0"/>
              <a:t>. </a:t>
            </a:r>
            <a:r>
              <a:rPr lang="ko-KR" altLang="en-US" dirty="0"/>
              <a:t>그래서 버렸다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CC6F3AB0-0AA4-4D22-A458-9BA029F5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492"/>
            <a:ext cx="10515600" cy="1325563"/>
          </a:xfrm>
        </p:spPr>
        <p:txBody>
          <a:bodyPr/>
          <a:lstStyle/>
          <a:p>
            <a:r>
              <a:rPr lang="ko-KR" altLang="en-US" dirty="0" err="1"/>
              <a:t>아쉬운점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926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r>
              <a:rPr lang="ko-KR" altLang="en-US" dirty="0"/>
              <a:t>차별화점</a:t>
            </a:r>
            <a:endParaRPr lang="en-US" altLang="ko-KR" dirty="0"/>
          </a:p>
          <a:p>
            <a:r>
              <a:rPr lang="ko-KR" altLang="en-US" dirty="0"/>
              <a:t>프로젝트 진행</a:t>
            </a:r>
            <a:endParaRPr lang="en-US" altLang="ko-KR" dirty="0"/>
          </a:p>
          <a:p>
            <a:r>
              <a:rPr lang="ko-KR" altLang="en-US" dirty="0"/>
              <a:t>결과물 실험</a:t>
            </a:r>
          </a:p>
        </p:txBody>
      </p:sp>
    </p:spTree>
    <p:extLst>
      <p:ext uri="{BB962C8B-B14F-4D97-AF65-F5344CB8AC3E}">
        <p14:creationId xmlns:p14="http://schemas.microsoft.com/office/powerpoint/2010/main" val="2818274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장애물을 피해가는 자동차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+</a:t>
            </a:r>
          </a:p>
          <a:p>
            <a:r>
              <a:rPr lang="ko-KR" altLang="en-US" dirty="0"/>
              <a:t>수동을 조종할 수 있는 자동차</a:t>
            </a:r>
            <a:r>
              <a:rPr lang="en-US" altLang="ko-KR" dirty="0"/>
              <a:t>(RC</a:t>
            </a:r>
            <a:r>
              <a:rPr lang="ko-KR" altLang="en-US" dirty="0"/>
              <a:t>카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		=</a:t>
            </a:r>
          </a:p>
          <a:p>
            <a:r>
              <a:rPr lang="ko-KR" altLang="en-US" dirty="0"/>
              <a:t>원할 때 수동</a:t>
            </a:r>
            <a:r>
              <a:rPr lang="en-US" altLang="ko-KR" dirty="0"/>
              <a:t>, </a:t>
            </a:r>
            <a:r>
              <a:rPr lang="ko-KR" altLang="en-US" dirty="0"/>
              <a:t>조종 둘다 가능한 자동차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26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주행을 하다가 자동으로 주행이 어려운 골목같은 구간</a:t>
            </a:r>
            <a:endParaRPr lang="en-US" altLang="ko-KR" dirty="0"/>
          </a:p>
          <a:p>
            <a:r>
              <a:rPr lang="ko-KR" altLang="en-US" dirty="0"/>
              <a:t>아니면 직접 운전을 하고 </a:t>
            </a:r>
            <a:r>
              <a:rPr lang="ko-KR" altLang="en-US" dirty="0" err="1"/>
              <a:t>싶을때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1371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차별화점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장애물 피해가는 자동차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수동으로 조종하는 자동차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직접 틀 제작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추가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스위치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6CC620-D569-46C1-BC04-D9809964D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84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유튜브 영상 시청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2F5689-AEEF-4A4D-9A19-DFC0B0C6D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32" y="2616466"/>
            <a:ext cx="4374959" cy="40284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7A756E-17C8-4B50-8366-957F6420A4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99" y="2616466"/>
            <a:ext cx="4926434" cy="40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66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프린터로 틀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25783B-592E-42D8-B0BE-5D3698C5A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46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결선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D370E3-D723-4511-896A-28FAD2135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53" y="2569278"/>
            <a:ext cx="6424217" cy="19585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C4A2B1-BB1F-4518-9DA5-ECE03A745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4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32F5C-E9B8-4F0D-9DC4-5FDCE901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B87C3-31C5-4A8F-A179-9BA757837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코드 작성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B5C7A4-5433-4911-B568-0E6FE8234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8" y="2567865"/>
            <a:ext cx="5413731" cy="3464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5789F0-0057-433D-914F-98A4A2EA2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82" y="2587012"/>
            <a:ext cx="5245295" cy="3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57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159</Words>
  <Application>Microsoft Office PowerPoint</Application>
  <PresentationFormat>와이드스크린</PresentationFormat>
  <Paragraphs>61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아두이노 </vt:lpstr>
      <vt:lpstr>목차</vt:lpstr>
      <vt:lpstr>주제</vt:lpstr>
      <vt:lpstr>목적</vt:lpstr>
      <vt:lpstr>차별화점</vt:lpstr>
      <vt:lpstr>프로젝트 진행</vt:lpstr>
      <vt:lpstr>프로젝트 진행</vt:lpstr>
      <vt:lpstr>프로젝트 진행</vt:lpstr>
      <vt:lpstr>프로젝트 진행</vt:lpstr>
      <vt:lpstr>코드(자율주행)</vt:lpstr>
      <vt:lpstr>코드(RC카)</vt:lpstr>
      <vt:lpstr>코드연결</vt:lpstr>
      <vt:lpstr>프로젝트 진행</vt:lpstr>
      <vt:lpstr>프로젝트 진행</vt:lpstr>
      <vt:lpstr>아쉬운점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아두이노</dc:title>
  <dc:creator>1102남세원</dc:creator>
  <cp:lastModifiedBy>1102남세원</cp:lastModifiedBy>
  <cp:revision>12</cp:revision>
  <dcterms:created xsi:type="dcterms:W3CDTF">2021-06-16T23:45:28Z</dcterms:created>
  <dcterms:modified xsi:type="dcterms:W3CDTF">2021-06-22T23:40:56Z</dcterms:modified>
</cp:coreProperties>
</file>